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C075B-B679-45D4-B3C4-225CDBE049BA}" v="109" dt="2024-12-09T14:41:22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Graham" userId="8a05a441-166d-4705-9f76-f36e65121fbd" providerId="ADAL" clId="{34EC075B-B679-45D4-B3C4-225CDBE049BA}"/>
    <pc:docChg chg="custSel modSld">
      <pc:chgData name="Lucy Graham" userId="8a05a441-166d-4705-9f76-f36e65121fbd" providerId="ADAL" clId="{34EC075B-B679-45D4-B3C4-225CDBE049BA}" dt="2024-12-09T14:41:22.924" v="115" actId="20577"/>
      <pc:docMkLst>
        <pc:docMk/>
      </pc:docMkLst>
      <pc:sldChg chg="modSp mod">
        <pc:chgData name="Lucy Graham" userId="8a05a441-166d-4705-9f76-f36e65121fbd" providerId="ADAL" clId="{34EC075B-B679-45D4-B3C4-225CDBE049BA}" dt="2024-12-09T14:41:22.924" v="115" actId="20577"/>
        <pc:sldMkLst>
          <pc:docMk/>
          <pc:sldMk cId="3396103600" sldId="256"/>
        </pc:sldMkLst>
        <pc:spChg chg="mod">
          <ac:chgData name="Lucy Graham" userId="8a05a441-166d-4705-9f76-f36e65121fbd" providerId="ADAL" clId="{34EC075B-B679-45D4-B3C4-225CDBE049BA}" dt="2024-12-09T14:41:22.924" v="115" actId="20577"/>
          <ac:spMkLst>
            <pc:docMk/>
            <pc:sldMk cId="3396103600" sldId="256"/>
            <ac:spMk id="2" creationId="{0E7F89E4-75A7-7359-5AD7-D1E6FEE1423D}"/>
          </ac:spMkLst>
        </pc:spChg>
        <pc:spChg chg="mod">
          <ac:chgData name="Lucy Graham" userId="8a05a441-166d-4705-9f76-f36e65121fbd" providerId="ADAL" clId="{34EC075B-B679-45D4-B3C4-225CDBE049BA}" dt="2024-12-09T14:40:31.760" v="71" actId="20577"/>
          <ac:spMkLst>
            <pc:docMk/>
            <pc:sldMk cId="3396103600" sldId="256"/>
            <ac:spMk id="3" creationId="{A450670D-2D6D-6EBA-4E2C-4CB1F480D4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1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2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8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1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9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1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5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7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9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0" r:id="rId6"/>
    <p:sldLayoutId id="2147483746" r:id="rId7"/>
    <p:sldLayoutId id="2147483747" r:id="rId8"/>
    <p:sldLayoutId id="2147483748" r:id="rId9"/>
    <p:sldLayoutId id="2147483749" r:id="rId10"/>
    <p:sldLayoutId id="214748375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office.com/e/7c93cwbkQ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5820888B-4EA5-E0E8-6D52-7733E1E77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7908D1-0EEE-36B2-1FE8-CE6142C8785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F89E4-75A7-7359-5AD7-D1E6FEE14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" y="978408"/>
            <a:ext cx="3833797" cy="4157118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3100" dirty="0"/>
              <a:t>SHSK </a:t>
            </a:r>
            <a:r>
              <a:rPr lang="en-GB" sz="3100" i="1" dirty="0"/>
              <a:t>Discover Medicine </a:t>
            </a:r>
            <a:r>
              <a:rPr lang="en-GB" sz="3100" dirty="0"/>
              <a:t>evening on</a:t>
            </a:r>
            <a:br>
              <a:rPr lang="en-GB" sz="3100" dirty="0"/>
            </a:br>
            <a:r>
              <a:rPr lang="en-GB" sz="3100" dirty="0"/>
              <a:t>Thursday 16 January 2025</a:t>
            </a:r>
            <a:br>
              <a:rPr lang="en-GB" sz="3100" dirty="0"/>
            </a:br>
            <a:br>
              <a:rPr lang="en-GB" sz="3100" dirty="0"/>
            </a:br>
            <a:br>
              <a:rPr lang="en-GB" sz="3100" dirty="0"/>
            </a:br>
            <a:r>
              <a:rPr lang="en-GB" sz="2700" b="0" dirty="0"/>
              <a:t>6:30pm   Arrival </a:t>
            </a:r>
            <a:br>
              <a:rPr lang="en-GB" sz="2700" b="0" dirty="0"/>
            </a:br>
            <a:r>
              <a:rPr lang="en-GB" sz="2700" b="0" dirty="0"/>
              <a:t>6:45pm   Talk</a:t>
            </a:r>
            <a:br>
              <a:rPr lang="en-GB" sz="2700" b="0" dirty="0"/>
            </a:br>
            <a:r>
              <a:rPr lang="en-GB" sz="2700" b="0" dirty="0"/>
              <a:t>7:15pm   Refreshments</a:t>
            </a:r>
            <a:br>
              <a:rPr lang="en-GB" sz="2700" b="0" dirty="0"/>
            </a:br>
            <a:r>
              <a:rPr lang="en-GB" sz="2700" b="0" dirty="0"/>
              <a:t>         </a:t>
            </a:r>
            <a:br>
              <a:rPr lang="en-GB" sz="2200" dirty="0"/>
            </a:br>
            <a:br>
              <a:rPr lang="en-GB" sz="3100" dirty="0"/>
            </a:br>
            <a:br>
              <a:rPr lang="en-GB" sz="3000" dirty="0"/>
            </a:br>
            <a:endParaRPr lang="en-GB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0670D-2D6D-6EBA-4E2C-4CB1F480D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514" y="4869712"/>
            <a:ext cx="3397649" cy="1913860"/>
          </a:xfrm>
        </p:spPr>
        <p:txBody>
          <a:bodyPr anchor="t">
            <a:normAutofit fontScale="92500"/>
          </a:bodyPr>
          <a:lstStyle/>
          <a:p>
            <a:r>
              <a:rPr lang="en-GB" sz="2400" dirty="0"/>
              <a:t>We would love to see you there. Please sign up to attend via this form: </a:t>
            </a:r>
            <a:r>
              <a:rPr lang="en-GB" sz="2400" dirty="0">
                <a:hlinkClick r:id="rId2"/>
              </a:rPr>
              <a:t>https://forms.office.com/e/7c93cwbkQS</a:t>
            </a:r>
            <a:r>
              <a:rPr lang="en-GB" sz="2400" dirty="0"/>
              <a:t> 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6B5A8BF-0680-F9A7-27B1-3971EC934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27545C-1D4F-F251-AD72-DCF7DCDF86F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806" r="3304" b="-1"/>
          <a:stretch/>
        </p:blipFill>
        <p:spPr>
          <a:xfrm>
            <a:off x="4119154" y="965741"/>
            <a:ext cx="7551931" cy="4247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4BBC0A-3963-98A6-8675-6C949B40947E}"/>
              </a:ext>
            </a:extLst>
          </p:cNvPr>
          <p:cNvSpPr txBox="1"/>
          <p:nvPr/>
        </p:nvSpPr>
        <p:spPr>
          <a:xfrm>
            <a:off x="4710223" y="5571460"/>
            <a:ext cx="734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Keynote Speaker: Professor Lawrence Impey </a:t>
            </a:r>
            <a:r>
              <a:rPr lang="en-US" sz="2400" i="1" dirty="0"/>
              <a:t>Consultant in Obstetrics and Fetal Medicine at the JR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396103600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43</TotalTime>
  <Words>69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Bierstadt</vt:lpstr>
      <vt:lpstr>GestaltVTI</vt:lpstr>
      <vt:lpstr>SHSK Discover Medicine evening on Thursday 16 January 2025   6:30pm   Arrival  6:45pm   Talk 7:15pm   Refreshments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Lucy Graham</dc:creator>
  <cp:lastModifiedBy>Lucy Graham</cp:lastModifiedBy>
  <cp:revision>1</cp:revision>
  <dcterms:created xsi:type="dcterms:W3CDTF">2024-12-09T13:57:33Z</dcterms:created>
  <dcterms:modified xsi:type="dcterms:W3CDTF">2024-12-09T14:41:31Z</dcterms:modified>
</cp:coreProperties>
</file>