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EC075B-B679-45D4-B3C4-225CDBE049BA}" v="109" dt="2024-12-09T14:41:22.9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y Graham" userId="8a05a441-166d-4705-9f76-f36e65121fbd" providerId="ADAL" clId="{34EC075B-B679-45D4-B3C4-225CDBE049BA}"/>
    <pc:docChg chg="custSel modSld">
      <pc:chgData name="Lucy Graham" userId="8a05a441-166d-4705-9f76-f36e65121fbd" providerId="ADAL" clId="{34EC075B-B679-45D4-B3C4-225CDBE049BA}" dt="2024-12-09T14:41:22.924" v="115" actId="20577"/>
      <pc:docMkLst>
        <pc:docMk/>
      </pc:docMkLst>
      <pc:sldChg chg="modSp mod">
        <pc:chgData name="Lucy Graham" userId="8a05a441-166d-4705-9f76-f36e65121fbd" providerId="ADAL" clId="{34EC075B-B679-45D4-B3C4-225CDBE049BA}" dt="2024-12-09T14:41:22.924" v="115" actId="20577"/>
        <pc:sldMkLst>
          <pc:docMk/>
          <pc:sldMk cId="3396103600" sldId="256"/>
        </pc:sldMkLst>
        <pc:spChg chg="mod">
          <ac:chgData name="Lucy Graham" userId="8a05a441-166d-4705-9f76-f36e65121fbd" providerId="ADAL" clId="{34EC075B-B679-45D4-B3C4-225CDBE049BA}" dt="2024-12-09T14:41:22.924" v="115" actId="20577"/>
          <ac:spMkLst>
            <pc:docMk/>
            <pc:sldMk cId="3396103600" sldId="256"/>
            <ac:spMk id="2" creationId="{0E7F89E4-75A7-7359-5AD7-D1E6FEE1423D}"/>
          </ac:spMkLst>
        </pc:spChg>
        <pc:spChg chg="mod">
          <ac:chgData name="Lucy Graham" userId="8a05a441-166d-4705-9f76-f36e65121fbd" providerId="ADAL" clId="{34EC075B-B679-45D4-B3C4-225CDBE049BA}" dt="2024-12-09T14:40:31.760" v="71" actId="20577"/>
          <ac:spMkLst>
            <pc:docMk/>
            <pc:sldMk cId="3396103600" sldId="256"/>
            <ac:spMk id="3" creationId="{A450670D-2D6D-6EBA-4E2C-4CB1F480D4B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8E14-23EC-4C25-974C-48FA83988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3" cy="507422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FEDD4-20A1-49F6-9E3E-0B26B426B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2167" y="3602038"/>
            <a:ext cx="5021183" cy="224458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0A32F-E6F3-4C2E-B9E3-E47868E4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A759-BFF8-4B5B-9ECE-D93AC303B331}" type="datetime1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06724-A87A-4231-BFD9-277482AF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0D1AF-36B8-4BB8-BD6A-71194F7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11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F6B8E-1D8E-4105-9BBB-D53AD24B7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25530-6629-4FEA-9670-EB21A2F5B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64C7A-A73F-46F5-BC33-696671DA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F398-5DA3-4937-BE3F-7CA1B9158252}" type="datetime1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B3CC0-B649-4509-A4B6-DF9D20EF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ECCCA-3F2A-46F3-BF45-7C862FF1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029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50133B-2446-4168-AA17-653891066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2168" y="996791"/>
            <a:ext cx="5011962" cy="4956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06A9AD-2756-4C51-A958-6756301EB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7870" y="996791"/>
            <a:ext cx="5021183" cy="4956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995D-CCEA-43AF-973B-8B6B56A5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1ED9-F929-4A92-90F9-3C9C84ABBE83}" type="datetime1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29CF-BA62-4CCD-956E-FFA0B37B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E0B3D-96AB-41B3-ABDD-5B0DE863D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18136A-0796-46EB-89BB-4C73C0258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32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3D8A-C68D-4CF9-9D15-3E09BCC09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4D94C-E537-4FF3-AAF8-A85F05C3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4B1D4-6731-4993-8609-16C1D332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B316-A2E6-49F2-825C-64AA951E4184}" type="datetime1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B7BBD-CEEB-4256-84B2-6D907E118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2A8B7-F430-4F4A-BB63-481F51E5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788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BAC1C-A332-4BA5-8C9C-FE0396C81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056" cy="4870974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8D137-710E-4125-B5E9-F63E7F1C9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7" y="3566639"/>
            <a:ext cx="5021183" cy="2279979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480C5-E9A6-425E-B050-03E444BE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748B-ADD6-4C5A-8C2A-A39721276E74}" type="datetime1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B4831-6C0B-4E0B-A341-91E4C5D3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11EE6-252D-46DD-94DF-C42657EF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11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4B06-C54A-4B7B-B6D1-436428EA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52076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23919-9A2F-4D97-8F31-6E35BD597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3049" y="969264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DA345-F684-4BAA-A22C-E725B3A60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3049" y="3621849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99C52-9753-45D8-9646-CF31BB01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FB0F-3C5C-4949-B933-9C7E511ED094}" type="datetime1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95E57-622C-4199-940E-F5462E1A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B7592-00E8-41EF-B749-2A5EA8E4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52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2291277-967B-4176-B40B-9EC360626994}"/>
              </a:ext>
            </a:extLst>
          </p:cNvPr>
          <p:cNvSpPr/>
          <p:nvPr/>
        </p:nvSpPr>
        <p:spPr>
          <a:xfrm>
            <a:off x="517869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11C00-F7CB-4484-807A-D12745CD3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978119"/>
            <a:ext cx="11165481" cy="1073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AAA6E-E243-48B3-9585-3C1420B3E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70" y="2178908"/>
            <a:ext cx="5020056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D01B8-0F2E-41A4-B21C-334393F6A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870" y="2876085"/>
            <a:ext cx="5020056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9B23F-3E60-415A-9CE7-0928B5CFB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2168" y="2178908"/>
            <a:ext cx="5021182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23446-0CDC-402B-8D71-D9D29F6DF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62168" y="2876085"/>
            <a:ext cx="5021182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2B77D3-C6EC-4FFD-9E10-24E1AC54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</p:spPr>
        <p:txBody>
          <a:bodyPr/>
          <a:lstStyle/>
          <a:p>
            <a:fld id="{C2F01D58-E949-4BCB-829A-BBF80E38D59C}" type="datetime1">
              <a:rPr lang="en-US" smtClean="0"/>
              <a:t>12/9/2024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DF31B-BD07-4DC2-95C2-B77E51AA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54CE5A-3A0A-4AAB-81D2-F1C20636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299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16B8-52AB-412B-BBE7-B6BE698F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779C3-9D19-467E-A5D2-0920834D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0A846-0DA4-4D92-9BF1-DE8C52C1F4DF}" type="datetime1">
              <a:rPr lang="en-US" smtClean="0"/>
              <a:t>12/9/2024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72BB4-C8D8-4F74-9677-5AC97993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B49B8-779F-4492-ABD9-96F0D042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311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B976BF-9339-48D6-881A-280D1549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12331-4A9C-472F-A7FA-968157338839}" type="datetime1">
              <a:rPr lang="en-US" smtClean="0"/>
              <a:t>12/9/2024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77605-C9C8-432E-9662-D7D410B1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432B6-4A12-46EF-98A7-B5D50BD51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52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191C-AF68-4230-A7B2-F8F07B486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F9F11-5FCF-4D7E-BA51-38CB84277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182" y="987423"/>
            <a:ext cx="502094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B519B-06C0-41BC-95FB-FB1FE4363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61038"/>
            <a:ext cx="5020948" cy="2507949"/>
          </a:xfrm>
        </p:spPr>
        <p:txBody>
          <a:bodyPr>
            <a:normAutofit/>
          </a:bodyPr>
          <a:lstStyle>
            <a:lvl1pPr marL="0" indent="0">
              <a:buNone/>
              <a:defRPr sz="24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8B70C-015C-4832-AFF6-D033E022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7F3D-ED52-43FD-A26D-318B71534485}" type="datetime1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1A6FB-8C14-46D1-90A5-0FF11DE78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2C585-6FA1-4E94-9C1C-A1DEDE55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67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98B43-D1CE-43F4-A367-EF1FE968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73978-8CDF-4C0E-ABA1-7291A0347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62168" y="987425"/>
            <a:ext cx="502700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ECC62-ED45-451E-BEC5-A03C6A554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40442"/>
            <a:ext cx="5020948" cy="2528545"/>
          </a:xfrm>
        </p:spPr>
        <p:txBody>
          <a:bodyPr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7A86-B983-4315-9312-936B4FCF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1FA4-6264-4BB8-B3B5-77711EED2D82}" type="datetime1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E88C0-25A5-46F9-AB35-EAD50E6B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F9EA8-45AD-478E-8606-9328245B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797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61AD20-E240-4E6F-AF91-689F7AEEE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78801-35D1-4C19-BC2B-EAC7EE917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8" y="969264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82A45-C5B9-4575-8E28-A35767B4D7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E7F6A1D9-D323-4F4E-8655-25E2D32CE742}" type="datetime1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D0933-AA03-4018-8E37-004CFB9F6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870" y="977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F282A-DF4A-4A2D-9672-8F0F770A3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4317" y="6420414"/>
            <a:ext cx="637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E57300-C7FF-4578-99A0-42B0295B123C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8F8250-7A81-4A19-87AD-FFB2CE4E39A5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9F38FC-2DEA-2647-C409-EF75720C1017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2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0" r:id="rId6"/>
    <p:sldLayoutId id="2147483746" r:id="rId7"/>
    <p:sldLayoutId id="2147483747" r:id="rId8"/>
    <p:sldLayoutId id="2147483748" r:id="rId9"/>
    <p:sldLayoutId id="2147483749" r:id="rId10"/>
    <p:sldLayoutId id="214748375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orms.office.com/e/7c93cwbkQ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5820888B-4EA5-E0E8-6D52-7733E1E774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7908D1-0EEE-36B2-1FE8-CE6142C8785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7F89E4-75A7-7359-5AD7-D1E6FEE142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060" y="978408"/>
            <a:ext cx="3833797" cy="4157118"/>
          </a:xfrm>
        </p:spPr>
        <p:txBody>
          <a:bodyPr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GB" sz="3100" dirty="0"/>
              <a:t>SHSK </a:t>
            </a:r>
            <a:r>
              <a:rPr lang="en-GB" sz="3100" i="1" dirty="0"/>
              <a:t>Discover Medicine </a:t>
            </a:r>
            <a:r>
              <a:rPr lang="en-GB" sz="3100" dirty="0"/>
              <a:t>evening on</a:t>
            </a:r>
            <a:br>
              <a:rPr lang="en-GB" sz="3100" dirty="0"/>
            </a:br>
            <a:r>
              <a:rPr lang="en-GB" sz="3100" dirty="0"/>
              <a:t>Thursday 16 January 2025</a:t>
            </a:r>
            <a:br>
              <a:rPr lang="en-GB" sz="3100" dirty="0"/>
            </a:br>
            <a:br>
              <a:rPr lang="en-GB" sz="3100" dirty="0"/>
            </a:br>
            <a:br>
              <a:rPr lang="en-GB" sz="3100" dirty="0"/>
            </a:br>
            <a:r>
              <a:rPr lang="en-GB" sz="2700" b="0" dirty="0"/>
              <a:t>6:30pm   Arrival </a:t>
            </a:r>
            <a:br>
              <a:rPr lang="en-GB" sz="2700" b="0" dirty="0"/>
            </a:br>
            <a:r>
              <a:rPr lang="en-GB" sz="2700" b="0" dirty="0"/>
              <a:t>6:45pm   Talk</a:t>
            </a:r>
            <a:br>
              <a:rPr lang="en-GB" sz="2700" b="0" dirty="0"/>
            </a:br>
            <a:r>
              <a:rPr lang="en-GB" sz="2700" b="0" dirty="0"/>
              <a:t>7:15pm   Refreshments</a:t>
            </a:r>
            <a:br>
              <a:rPr lang="en-GB" sz="2700" b="0" dirty="0"/>
            </a:br>
            <a:r>
              <a:rPr lang="en-GB" sz="2700" b="0" dirty="0"/>
              <a:t>         </a:t>
            </a:r>
            <a:br>
              <a:rPr lang="en-GB" sz="2200" dirty="0"/>
            </a:br>
            <a:br>
              <a:rPr lang="en-GB" sz="3100" dirty="0"/>
            </a:br>
            <a:br>
              <a:rPr lang="en-GB" sz="3000" dirty="0"/>
            </a:br>
            <a:endParaRPr lang="en-GB" sz="3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0670D-2D6D-6EBA-4E2C-4CB1F480D4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5514" y="4869712"/>
            <a:ext cx="3397649" cy="1913860"/>
          </a:xfrm>
        </p:spPr>
        <p:txBody>
          <a:bodyPr anchor="t">
            <a:normAutofit fontScale="92500"/>
          </a:bodyPr>
          <a:lstStyle/>
          <a:p>
            <a:r>
              <a:rPr lang="en-GB" sz="2400" dirty="0"/>
              <a:t>We would love to see you there. Please sign up to attend via this form: </a:t>
            </a:r>
            <a:r>
              <a:rPr lang="en-GB" sz="2400" dirty="0">
                <a:hlinkClick r:id="rId2"/>
              </a:rPr>
              <a:t>https://forms.office.com/e/7c93cwbkQS</a:t>
            </a:r>
            <a:r>
              <a:rPr lang="en-GB" sz="2400" dirty="0"/>
              <a:t> </a:t>
            </a: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06B5A8BF-0680-F9A7-27B1-3971EC9347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9" y="508090"/>
            <a:ext cx="11153214" cy="149279"/>
          </a:xfrm>
          <a:custGeom>
            <a:avLst/>
            <a:gdLst>
              <a:gd name="connsiteX0" fmla="*/ 0 w 8085002"/>
              <a:gd name="connsiteY0" fmla="*/ 0 h 149279"/>
              <a:gd name="connsiteX1" fmla="*/ 8085002 w 8085002"/>
              <a:gd name="connsiteY1" fmla="*/ 0 h 149279"/>
              <a:gd name="connsiteX2" fmla="*/ 8085002 w 8085002"/>
              <a:gd name="connsiteY2" fmla="*/ 149279 h 149279"/>
              <a:gd name="connsiteX3" fmla="*/ 0 w 8085002"/>
              <a:gd name="connsiteY3" fmla="*/ 149279 h 149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002" h="149279">
                <a:moveTo>
                  <a:pt x="0" y="0"/>
                </a:moveTo>
                <a:lnTo>
                  <a:pt x="8085002" y="0"/>
                </a:lnTo>
                <a:lnTo>
                  <a:pt x="8085002" y="149279"/>
                </a:lnTo>
                <a:lnTo>
                  <a:pt x="0" y="1492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27545C-1D4F-F251-AD72-DCF7DCDF86F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806" r="3304" b="-1"/>
          <a:stretch/>
        </p:blipFill>
        <p:spPr>
          <a:xfrm>
            <a:off x="4119154" y="965741"/>
            <a:ext cx="7551931" cy="42479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F4BBC0A-3963-98A6-8675-6C949B40947E}"/>
              </a:ext>
            </a:extLst>
          </p:cNvPr>
          <p:cNvSpPr txBox="1"/>
          <p:nvPr/>
        </p:nvSpPr>
        <p:spPr>
          <a:xfrm>
            <a:off x="4710223" y="5571460"/>
            <a:ext cx="7347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Keynote Speaker: Professor Lawrence Impey </a:t>
            </a:r>
            <a:r>
              <a:rPr lang="en-US" sz="2400" i="1" dirty="0"/>
              <a:t>Consultant in Obstetrics and Fetal Medicine at the JR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3396103600"/>
      </p:ext>
    </p:extLst>
  </p:cSld>
  <p:clrMapOvr>
    <a:masterClrMapping/>
  </p:clrMapOvr>
</p:sld>
</file>

<file path=ppt/theme/theme1.xml><?xml version="1.0" encoding="utf-8"?>
<a:theme xmlns:a="http://schemas.openxmlformats.org/drawingml/2006/main" name="GestaltVTI">
  <a:themeElements>
    <a:clrScheme name="Custom 86">
      <a:dk1>
        <a:srgbClr val="000000"/>
      </a:dk1>
      <a:lt1>
        <a:sysClr val="window" lastClr="FFFFFF"/>
      </a:lt1>
      <a:dk2>
        <a:srgbClr val="262626"/>
      </a:dk2>
      <a:lt2>
        <a:srgbClr val="F7F7F7"/>
      </a:lt2>
      <a:accent1>
        <a:srgbClr val="EBA000"/>
      </a:accent1>
      <a:accent2>
        <a:srgbClr val="00BAC8"/>
      </a:accent2>
      <a:accent3>
        <a:srgbClr val="E64823"/>
      </a:accent3>
      <a:accent4>
        <a:srgbClr val="4D5AFF"/>
      </a:accent4>
      <a:accent5>
        <a:srgbClr val="FE5D21"/>
      </a:accent5>
      <a:accent6>
        <a:srgbClr val="00C777"/>
      </a:accent6>
      <a:hlink>
        <a:srgbClr val="2998E3"/>
      </a:hlink>
      <a:folHlink>
        <a:srgbClr val="939393"/>
      </a:folHlink>
    </a:clrScheme>
    <a:fontScheme name="Bierstad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43</TotalTime>
  <Words>69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Bierstadt</vt:lpstr>
      <vt:lpstr>GestaltVTI</vt:lpstr>
      <vt:lpstr>SHSK Discover Medicine evening on Thursday 16 January 2025   6:30pm   Arrival  6:45pm   Talk 7:15pm   Refreshments 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Lucy Graham</dc:creator>
  <cp:lastModifiedBy>Lucy Graham</cp:lastModifiedBy>
  <cp:revision>1</cp:revision>
  <dcterms:created xsi:type="dcterms:W3CDTF">2024-12-09T13:57:33Z</dcterms:created>
  <dcterms:modified xsi:type="dcterms:W3CDTF">2024-12-09T14:41:31Z</dcterms:modified>
</cp:coreProperties>
</file>